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C5A95-492E-4531-87E4-62AA9FA7AAD7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37613-5ABA-4016-9C29-33AF19FEB06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7621BE-32CE-40BC-93A8-124627018DD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F998B-5C0D-4CF8-8C9F-472B18F23FF1}" type="datetimeFigureOut">
              <a:rPr lang="en-US" smtClean="0"/>
              <a:t>4/11/2009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D4BA-E46F-4435-95E3-16A61BFCBA5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/>
              <a:t>May 23</a:t>
            </a:r>
            <a:r>
              <a:rPr lang="en-GB" sz="4000" b="1" baseline="30000"/>
              <a:t>rd</a:t>
            </a:r>
            <a:r>
              <a:rPr lang="en-GB" sz="4000" b="1"/>
              <a:t> 1972</a:t>
            </a:r>
            <a:r>
              <a:rPr lang="en-GB" sz="3600"/>
              <a:t/>
            </a:r>
            <a:br>
              <a:rPr lang="en-GB" sz="3600"/>
            </a:br>
            <a:r>
              <a:rPr lang="en-GB" sz="2400"/>
              <a:t> </a:t>
            </a:r>
            <a:r>
              <a:rPr lang="en-GB" sz="2400" b="1"/>
              <a:t>BDFA Benevolent Cup  Final </a:t>
            </a:r>
            <a:br>
              <a:rPr lang="en-GB" sz="2400" b="1"/>
            </a:br>
            <a:r>
              <a:rPr lang="en-GB" sz="1800" b="1"/>
              <a:t>Played at Wroxton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/>
              <a:t>King Sutton  3 v 2  Middleton                                                                                                                     </a:t>
            </a:r>
            <a:r>
              <a:rPr lang="en-GB" sz="2800" b="1"/>
              <a:t>  </a:t>
            </a:r>
            <a:endParaRPr lang="en-GB" sz="2400" b="1"/>
          </a:p>
          <a:p>
            <a:pPr>
              <a:lnSpc>
                <a:spcPct val="80000"/>
              </a:lnSpc>
              <a:buFontTx/>
              <a:buNone/>
            </a:pPr>
            <a:endParaRPr lang="en-GB" sz="2400" b="1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R. Wypior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B. Giles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G. Johnson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A. Wilkins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M. Shipway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A. Hughes		 	Goal scorers	C. Wait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D. Liversage					A. Wilkins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A. Robb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B. Jeffries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C. Wait	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P. Wilkins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/>
              <a:t>Sub- M. Cato</a:t>
            </a:r>
          </a:p>
          <a:p>
            <a:pPr>
              <a:lnSpc>
                <a:spcPct val="80000"/>
              </a:lnSpc>
            </a:pPr>
            <a:endParaRPr lang="en-GB" sz="2000"/>
          </a:p>
          <a:p>
            <a:pPr>
              <a:lnSpc>
                <a:spcPct val="80000"/>
              </a:lnSpc>
            </a:pPr>
            <a:endParaRPr lang="en-GB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May 23rd 1972  BDFA Benevolent Cup  Final  Played at Wroxton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23rd 1972  BDFA Benevolent Cup  Final  Played at Wroxton</dc:title>
  <dc:creator>tich</dc:creator>
  <cp:lastModifiedBy>tich</cp:lastModifiedBy>
  <cp:revision>1</cp:revision>
  <dcterms:created xsi:type="dcterms:W3CDTF">2009-04-11T13:46:47Z</dcterms:created>
  <dcterms:modified xsi:type="dcterms:W3CDTF">2009-04-11T13:47:35Z</dcterms:modified>
</cp:coreProperties>
</file>